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81164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9970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8369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9506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18209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88465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92088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1425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7577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39815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413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2363E16-CFA9-407F-8418-5428C64C7158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A817906-DC71-4359-8F33-320DFD55ABDE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60377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4BEE39-C2B2-7A0B-44C3-BA3D96EBD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6735" y="1142255"/>
            <a:ext cx="8187071" cy="2355112"/>
          </a:xfrm>
        </p:spPr>
        <p:txBody>
          <a:bodyPr/>
          <a:lstStyle/>
          <a:p>
            <a:pPr algn="ctr"/>
            <a:r>
              <a:rPr lang="ru-RU" dirty="0"/>
              <a:t>«Дурак»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7BAF4C-31D2-C451-732F-DE4A3F9DC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24314" y="4228290"/>
            <a:ext cx="7645405" cy="951135"/>
          </a:xfrm>
        </p:spPr>
        <p:txBody>
          <a:bodyPr>
            <a:normAutofit/>
          </a:bodyPr>
          <a:lstStyle/>
          <a:p>
            <a:pPr algn="r"/>
            <a:r>
              <a:rPr lang="ru-RU" dirty="0"/>
              <a:t>Проект по библиотеке </a:t>
            </a:r>
            <a:r>
              <a:rPr lang="en-US" dirty="0"/>
              <a:t>Python pygame</a:t>
            </a:r>
          </a:p>
          <a:p>
            <a:pPr algn="r"/>
            <a:r>
              <a:rPr lang="ru-RU" dirty="0"/>
              <a:t>Подготовил</a:t>
            </a:r>
            <a:r>
              <a:rPr lang="en-US"/>
              <a:t>:</a:t>
            </a:r>
            <a:r>
              <a:rPr lang="ru-RU"/>
              <a:t> </a:t>
            </a:r>
            <a:r>
              <a:rPr lang="ru-RU" dirty="0"/>
              <a:t>Барышников Илья</a:t>
            </a:r>
          </a:p>
        </p:txBody>
      </p:sp>
    </p:spTree>
    <p:extLst>
      <p:ext uri="{BB962C8B-B14F-4D97-AF65-F5344CB8AC3E}">
        <p14:creationId xmlns:p14="http://schemas.microsoft.com/office/powerpoint/2010/main" val="2250214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0C6D85-6120-BFE3-6609-F1EA7162C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200"/>
            <a:ext cx="3092115" cy="593934"/>
          </a:xfrm>
        </p:spPr>
        <p:txBody>
          <a:bodyPr/>
          <a:lstStyle/>
          <a:p>
            <a:r>
              <a:rPr lang="en-US" dirty="0"/>
              <a:t>Class</a:t>
            </a:r>
            <a:r>
              <a:rPr lang="ru-RU" dirty="0"/>
              <a:t> </a:t>
            </a:r>
            <a:r>
              <a:rPr lang="en-US" dirty="0"/>
              <a:t>CArdcell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4145344-162F-BC90-74B5-B5442C54A4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25685" y="1262771"/>
            <a:ext cx="3627332" cy="2275188"/>
          </a:xfrm>
        </p:spPr>
        <p:txBody>
          <a:bodyPr/>
          <a:lstStyle/>
          <a:p>
            <a:r>
              <a:rPr lang="ru-RU" dirty="0"/>
              <a:t>Класс </a:t>
            </a:r>
            <a:r>
              <a:rPr lang="en-US" dirty="0" err="1"/>
              <a:t>CardCell</a:t>
            </a:r>
            <a:r>
              <a:rPr lang="ru-RU" dirty="0"/>
              <a:t> отвечает за отрисовку ячеек инвентаря игрока или инвентаря искусственного интеллекта. Он имеет метод обновления спрайтов ячейки, при обновлении спрайтов в ходе игры, ячейки будут перерисовываться.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6D8A8B-9D43-CDA7-BC6A-760A6032E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200" y="1116133"/>
            <a:ext cx="5859732" cy="462573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52C659E-9EE2-4600-2DD8-CEB8C414A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0596" y="3749596"/>
            <a:ext cx="2837204" cy="283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548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B3A7A8-9597-488A-596C-AC32254B5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495301"/>
          </a:xfrm>
        </p:spPr>
        <p:txBody>
          <a:bodyPr/>
          <a:lstStyle/>
          <a:p>
            <a:r>
              <a:rPr lang="en-US" dirty="0"/>
              <a:t>Class Prewiew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A7C49BB-2631-C8DE-34C0-B63D2B2731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35335" y="1136463"/>
            <a:ext cx="3092115" cy="1196539"/>
          </a:xfrm>
        </p:spPr>
        <p:txBody>
          <a:bodyPr/>
          <a:lstStyle/>
          <a:p>
            <a:r>
              <a:rPr lang="ru-RU" dirty="0"/>
              <a:t>Класс </a:t>
            </a:r>
            <a:r>
              <a:rPr lang="en-US" dirty="0"/>
              <a:t>Prewiew</a:t>
            </a:r>
            <a:r>
              <a:rPr lang="ru-RU" dirty="0"/>
              <a:t> при перемещении взятой карты отрисовывает на экране движущуюся карту.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E2A784-B6D4-C871-7575-855285891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29" y="1136463"/>
            <a:ext cx="6646173" cy="458507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E62C811-2797-FC95-A109-E1AE801EF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4840" y="2802004"/>
            <a:ext cx="2582610" cy="258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268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4A4A7A-519D-52FA-D238-A797E7C1C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4322" y="457199"/>
            <a:ext cx="3572142" cy="495301"/>
          </a:xfrm>
        </p:spPr>
        <p:txBody>
          <a:bodyPr>
            <a:normAutofit/>
          </a:bodyPr>
          <a:lstStyle/>
          <a:p>
            <a:r>
              <a:rPr lang="en-US" sz="2000" dirty="0"/>
              <a:t>Class CArdsdeck</a:t>
            </a:r>
            <a:endParaRPr lang="ru-RU" sz="20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A812DA7-4404-A3DA-DD73-C30C17311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24335" y="1205645"/>
            <a:ext cx="3092115" cy="2024665"/>
          </a:xfrm>
        </p:spPr>
        <p:txBody>
          <a:bodyPr/>
          <a:lstStyle/>
          <a:p>
            <a:r>
              <a:rPr lang="ru-RU" dirty="0"/>
              <a:t>Класс </a:t>
            </a:r>
            <a:r>
              <a:rPr lang="en-US" sz="1600" dirty="0"/>
              <a:t>Cards</a:t>
            </a:r>
            <a:r>
              <a:rPr lang="en-US" dirty="0"/>
              <a:t>D</a:t>
            </a:r>
            <a:r>
              <a:rPr lang="en-US" sz="1600" dirty="0"/>
              <a:t>eck</a:t>
            </a:r>
            <a:r>
              <a:rPr lang="ru-RU" sz="1600" dirty="0"/>
              <a:t> создает колоду игральных карт при своей инициализации. Он содержит множество разных методов таких как например создание колоды. 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60FC933-E822-605D-5326-3215CBB25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669954"/>
            <a:ext cx="6483963" cy="523554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9D9D26F-C78C-4137-7D1C-098836818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4322" y="3230310"/>
            <a:ext cx="3513034" cy="351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099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C56E13-3A4B-6F7C-F367-132A6429E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495301"/>
          </a:xfrm>
        </p:spPr>
        <p:txBody>
          <a:bodyPr/>
          <a:lstStyle/>
          <a:p>
            <a:r>
              <a:rPr lang="en-US" dirty="0"/>
              <a:t>Class basket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80620CD-2BE4-AC9B-B8C5-597664603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3" y="1108947"/>
            <a:ext cx="3092115" cy="1608616"/>
          </a:xfrm>
        </p:spPr>
        <p:txBody>
          <a:bodyPr/>
          <a:lstStyle/>
          <a:p>
            <a:r>
              <a:rPr lang="ru-RU" dirty="0"/>
              <a:t>Класс </a:t>
            </a:r>
            <a:r>
              <a:rPr lang="en-US" dirty="0"/>
              <a:t>Basket </a:t>
            </a:r>
            <a:r>
              <a:rPr lang="ru-RU" dirty="0"/>
              <a:t>отвечает за создание биты для неактивных карт. Сюда добавляются карты после очистки карточного стола.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5AB255C-195D-3D6F-DEEA-62BCE14F5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882649"/>
            <a:ext cx="6274676" cy="502285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7407E08-F9C7-97B1-B7D4-BFEA25297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6692" y="3084319"/>
            <a:ext cx="3111381" cy="31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096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7FB7BC-1A87-10C1-4440-7D6BCD267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495301"/>
          </a:xfrm>
        </p:spPr>
        <p:txBody>
          <a:bodyPr/>
          <a:lstStyle/>
          <a:p>
            <a:pPr algn="ctr"/>
            <a:r>
              <a:rPr lang="en-US" dirty="0"/>
              <a:t>Class Bot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A0F8D04-102C-ADE1-E8EB-5100014D0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4" y="1177313"/>
            <a:ext cx="3092115" cy="2514470"/>
          </a:xfrm>
        </p:spPr>
        <p:txBody>
          <a:bodyPr/>
          <a:lstStyle/>
          <a:p>
            <a:r>
              <a:rPr lang="ru-RU" dirty="0"/>
              <a:t>Класс </a:t>
            </a:r>
            <a:r>
              <a:rPr lang="en-US" dirty="0"/>
              <a:t>Bot </a:t>
            </a:r>
            <a:r>
              <a:rPr lang="ru-RU" dirty="0"/>
              <a:t>создает наш искусственный интеллект и отрисовывает его карты. У искусственного интеллекта есть свои собственные методы отвечающие за механику его действий внутри игровой механики.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206AB3B-90B6-2073-09AA-7BAC2CFFE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82" y="736887"/>
            <a:ext cx="6338816" cy="538422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409C9F1-B782-824B-1BD2-E60DAFF16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9189" y="3791298"/>
            <a:ext cx="2609503" cy="260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404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8F991F-6D57-202C-A9FC-7888A06A3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559751"/>
          </a:xfrm>
        </p:spPr>
        <p:txBody>
          <a:bodyPr/>
          <a:lstStyle/>
          <a:p>
            <a:r>
              <a:rPr lang="en-US" dirty="0"/>
              <a:t>Class Player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0899A56-4F0E-20C5-0D9A-FD30C1966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75776" y="1136107"/>
            <a:ext cx="3659701" cy="1957471"/>
          </a:xfrm>
        </p:spPr>
        <p:txBody>
          <a:bodyPr/>
          <a:lstStyle/>
          <a:p>
            <a:r>
              <a:rPr lang="ru-RU" dirty="0"/>
              <a:t>Класс </a:t>
            </a:r>
            <a:r>
              <a:rPr lang="en-US" dirty="0"/>
              <a:t>Player </a:t>
            </a:r>
            <a:r>
              <a:rPr lang="ru-RU" dirty="0"/>
              <a:t>создает нас иначе говоря игрока. При инициализации класса отрисовывается наш инвентарь и все карты в нем, при изменении инвентаря он перерисуется благодаря методу </a:t>
            </a:r>
            <a:r>
              <a:rPr lang="en-US" dirty="0"/>
              <a:t>update.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2C0C941-F830-8884-9E43-9D0CE9ACD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23" y="724237"/>
            <a:ext cx="6405750" cy="498790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8AAE3B3-A96A-2D50-AB60-6DCFC02E3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614" y="3429000"/>
            <a:ext cx="2734654" cy="273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675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085AD9-A4B9-78B1-7295-E8C92C443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619571"/>
          </a:xfrm>
        </p:spPr>
        <p:txBody>
          <a:bodyPr/>
          <a:lstStyle/>
          <a:p>
            <a:r>
              <a:rPr lang="en-US" dirty="0"/>
              <a:t>Class Button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44E34E5-1B1D-61BB-ABC3-3333E9F00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56136" y="1346918"/>
            <a:ext cx="3845606" cy="2891796"/>
          </a:xfrm>
        </p:spPr>
        <p:txBody>
          <a:bodyPr/>
          <a:lstStyle/>
          <a:p>
            <a:r>
              <a:rPr lang="ru-RU" dirty="0"/>
              <a:t>Как и следует из названия класса то он создает кнопку которая в зависимости от хода выполняет определенную функцию. Если ходит игрок то нажатие кнопку подтвердит защиту искусственного интеллекта, если же игрок отбивается (защищается) то кнопка выполняет функцию взятия всех карт стола в инвентарь.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0ED99FE-F35B-1B61-801C-D408099CE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63" y="1741336"/>
            <a:ext cx="6761905" cy="353333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869DE0E-48F4-D0F9-1894-2883A96ED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3981" y="4101982"/>
            <a:ext cx="2298819" cy="229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3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6104B7-6B05-9428-4457-780F06A93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790847"/>
          </a:xfrm>
        </p:spPr>
        <p:txBody>
          <a:bodyPr>
            <a:normAutofit/>
          </a:bodyPr>
          <a:lstStyle/>
          <a:p>
            <a:r>
              <a:rPr lang="ru-RU" dirty="0"/>
              <a:t>Функция </a:t>
            </a:r>
            <a:r>
              <a:rPr lang="en-US" dirty="0"/>
              <a:t>write_result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27AE77-322A-270D-DB43-36F274D14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3" y="1346917"/>
            <a:ext cx="3092115" cy="909173"/>
          </a:xfrm>
        </p:spPr>
        <p:txBody>
          <a:bodyPr/>
          <a:lstStyle/>
          <a:p>
            <a:r>
              <a:rPr lang="ru-RU" dirty="0"/>
              <a:t>Данная функция записывает в базу данных результат игры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EE10D9-4945-2069-EBF3-20C26C53A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82" y="1248047"/>
            <a:ext cx="6666667" cy="436190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88FAE71-5C02-A8BD-9859-E737A7541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7883" y="2827687"/>
            <a:ext cx="3239827" cy="323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367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82947F-FC58-D118-64EE-42BEEDEA1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200"/>
            <a:ext cx="3092115" cy="662300"/>
          </a:xfrm>
        </p:spPr>
        <p:txBody>
          <a:bodyPr>
            <a:normAutofit fontScale="90000"/>
          </a:bodyPr>
          <a:lstStyle/>
          <a:p>
            <a:r>
              <a:rPr lang="ru-RU" dirty="0"/>
              <a:t>Функция </a:t>
            </a:r>
            <a:r>
              <a:rPr lang="en-US" dirty="0" err="1"/>
              <a:t>check_win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505D32D-7EE4-8627-1CD4-D62A0C2F9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3" y="1279863"/>
            <a:ext cx="3092115" cy="1437700"/>
          </a:xfrm>
        </p:spPr>
        <p:txBody>
          <a:bodyPr/>
          <a:lstStyle/>
          <a:p>
            <a:r>
              <a:rPr lang="ru-RU" dirty="0"/>
              <a:t>Данная функция проверяет игру на завершение. Если игра дальше не имеет смысла то игра закрывается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69F9AE2-DAED-880A-27F7-5580699E8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6438" y="3486782"/>
            <a:ext cx="2975006" cy="297500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AE3F3B0-4C25-8F0E-9390-FEA6B504B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928535"/>
            <a:ext cx="6371429" cy="46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249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BCFD77-7B77-739F-F6BF-AB26D413F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200"/>
            <a:ext cx="3092115" cy="670846"/>
          </a:xfrm>
        </p:spPr>
        <p:txBody>
          <a:bodyPr/>
          <a:lstStyle/>
          <a:p>
            <a:r>
              <a:rPr lang="ru-RU" dirty="0"/>
              <a:t>Основной игровой цикл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D98B5C-C026-4A0B-999F-B6D32A3715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4" y="1425142"/>
            <a:ext cx="3092115" cy="1249692"/>
          </a:xfrm>
        </p:spPr>
        <p:txBody>
          <a:bodyPr/>
          <a:lstStyle/>
          <a:p>
            <a:r>
              <a:rPr lang="ru-RU" dirty="0"/>
              <a:t>Перед нами часть основного игрового цикла в котором происходит вся механика игры.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13A6CB8-F2A3-88BC-6F31-ADECEC4C5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26" y="1016710"/>
            <a:ext cx="6482295" cy="482457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3DD3F43-0CC0-F440-75C2-DB10C8A05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8234" y="2977758"/>
            <a:ext cx="3221765" cy="322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672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344C8F8-84EC-8614-3316-51DA4E7B62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</p:spTree>
    <p:extLst>
      <p:ext uri="{BB962C8B-B14F-4D97-AF65-F5344CB8AC3E}">
        <p14:creationId xmlns:p14="http://schemas.microsoft.com/office/powerpoint/2010/main" val="4730800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A6161406-8D77-B82C-0FFF-2CDF0B7DDC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6319121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6F6113-708F-8F3B-BE74-46A3128A3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65301"/>
          </a:xfrm>
        </p:spPr>
        <p:txBody>
          <a:bodyPr>
            <a:normAutofit fontScale="90000"/>
          </a:bodyPr>
          <a:lstStyle/>
          <a:p>
            <a:r>
              <a:rPr lang="ru-RU" dirty="0"/>
              <a:t>Выводы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682547-71ED-5102-4352-924F02BC4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247687"/>
            <a:ext cx="6627544" cy="2008261"/>
          </a:xfrm>
        </p:spPr>
        <p:txBody>
          <a:bodyPr/>
          <a:lstStyle/>
          <a:p>
            <a:r>
              <a:rPr lang="ru-RU" dirty="0"/>
              <a:t>Игра достаточно некрасиво отрисована. Необходимо поработать над дизайном и текстурами.</a:t>
            </a:r>
          </a:p>
          <a:p>
            <a:r>
              <a:rPr lang="ru-RU" dirty="0"/>
              <a:t>Игра нуждается в адаптации ходов. Ходы искусственного интеллекта происходят очень быстро, не хватает детализации.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8FB55D5-EEA3-BED2-CEDF-70478748D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411" y="1032617"/>
            <a:ext cx="2438400" cy="2438400"/>
          </a:xfrm>
          <a:prstGeom prst="rect">
            <a:avLst/>
          </a:prstGeom>
        </p:spPr>
      </p:pic>
      <p:sp>
        <p:nvSpPr>
          <p:cNvPr id="5" name="Объект 2">
            <a:extLst>
              <a:ext uri="{FF2B5EF4-FFF2-40B4-BE49-F238E27FC236}">
                <a16:creationId xmlns:a16="http://schemas.microsoft.com/office/drawing/2014/main" id="{5F584183-3280-5C4F-C864-62A668EF7709}"/>
              </a:ext>
            </a:extLst>
          </p:cNvPr>
          <p:cNvSpPr txBox="1">
            <a:spLocks/>
          </p:cNvSpPr>
          <p:nvPr/>
        </p:nvSpPr>
        <p:spPr>
          <a:xfrm>
            <a:off x="4454927" y="3904005"/>
            <a:ext cx="6627544" cy="1078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Искусственный интеллект играет достаточно легко, и выиграть его не составляет труда.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7CE2E20-5AA5-54E0-8B21-0058DC66D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189" y="3334499"/>
            <a:ext cx="2735648" cy="273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528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4523E8-A0B7-E9C1-7E28-90B2E5A8A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959305"/>
          </a:xfrm>
        </p:spPr>
        <p:txBody>
          <a:bodyPr>
            <a:normAutofit fontScale="90000"/>
          </a:bodyPr>
          <a:lstStyle/>
          <a:p>
            <a:r>
              <a:rPr lang="ru-RU" dirty="0"/>
              <a:t>Возможности для доработки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E386BE-B5EA-6BE4-5CAA-28ADD1AA5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1337" y="1251960"/>
            <a:ext cx="7525997" cy="2491098"/>
          </a:xfrm>
        </p:spPr>
        <p:txBody>
          <a:bodyPr/>
          <a:lstStyle/>
          <a:p>
            <a:r>
              <a:rPr lang="ru-RU" dirty="0"/>
              <a:t>В первую очередь необходимо поработать над графикой и пользовательским интерфейсом</a:t>
            </a:r>
          </a:p>
          <a:p>
            <a:r>
              <a:rPr lang="ru-RU" dirty="0"/>
              <a:t>Сделать сортировку карт в инвентаре игрока</a:t>
            </a:r>
          </a:p>
          <a:p>
            <a:r>
              <a:rPr lang="ru-RU" dirty="0"/>
              <a:t>Сделать искусственный интеллект умнее чем он сейчас </a:t>
            </a:r>
          </a:p>
          <a:p>
            <a:r>
              <a:rPr lang="ru-RU" dirty="0"/>
              <a:t>Добавить уровни сложности для игры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16123B6-D539-D720-D12B-6EE7939D7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766" y="1058966"/>
            <a:ext cx="2555905" cy="2555905"/>
          </a:xfrm>
          <a:prstGeom prst="rect">
            <a:avLst/>
          </a:prstGeom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5EB58D10-F5C0-61EA-04EF-1E6CF254D330}"/>
              </a:ext>
            </a:extLst>
          </p:cNvPr>
          <p:cNvSpPr txBox="1">
            <a:spLocks/>
          </p:cNvSpPr>
          <p:nvPr/>
        </p:nvSpPr>
        <p:spPr>
          <a:xfrm>
            <a:off x="1130538" y="3743058"/>
            <a:ext cx="7044584" cy="2491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Осуществить возможность многопользовательского режима</a:t>
            </a:r>
          </a:p>
          <a:p>
            <a:r>
              <a:rPr lang="ru-RU" dirty="0"/>
              <a:t>Сделать игру более привлекательной для пользователей и лучше для восприятия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75638A1-C12D-9CAE-A424-2118F59EE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992" y="3743058"/>
            <a:ext cx="2700471" cy="270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070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E40B6-6FBE-66CD-896C-DA43D1E1E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1216" y="457199"/>
            <a:ext cx="3738784" cy="1196671"/>
          </a:xfrm>
        </p:spPr>
        <p:txBody>
          <a:bodyPr/>
          <a:lstStyle/>
          <a:p>
            <a:pPr algn="ctr"/>
            <a:r>
              <a:rPr lang="ru-RU" dirty="0"/>
              <a:t>Идея проекта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8FA3454-FB68-C97A-97EA-9D39B4287F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29600" y="1741336"/>
            <a:ext cx="3136307" cy="4164164"/>
          </a:xfrm>
        </p:spPr>
        <p:txBody>
          <a:bodyPr/>
          <a:lstStyle/>
          <a:p>
            <a:r>
              <a:rPr lang="en-US" dirty="0"/>
              <a:t>Durak – </a:t>
            </a:r>
            <a:r>
              <a:rPr lang="ru-RU" dirty="0"/>
              <a:t>это игра для любителей обычных карточных игр таких как покер, 21, дурак и т.д. Она представляет собой «приложение» реализующее функционал настоящей карточной игры. Игра происходит с искусственным интеллектом.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93B8592-0A89-4A45-DD2D-4AA39464F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49" y="1274713"/>
            <a:ext cx="6852134" cy="38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087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3BA3EF7-7953-D15F-7892-440D529C5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задач с помощью «</a:t>
            </a:r>
            <a:r>
              <a:rPr lang="en-US" dirty="0"/>
              <a:t>Durak</a:t>
            </a:r>
            <a:r>
              <a:rPr lang="ru-RU" dirty="0"/>
              <a:t>»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01E5CA3-3924-D255-A5F1-A0A58D8C2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7191567" cy="3593591"/>
          </a:xfrm>
        </p:spPr>
        <p:txBody>
          <a:bodyPr/>
          <a:lstStyle/>
          <a:p>
            <a:r>
              <a:rPr lang="ru-RU" dirty="0"/>
              <a:t>Проведение свободного времени весело и увлекательно</a:t>
            </a:r>
          </a:p>
          <a:p>
            <a:r>
              <a:rPr lang="ru-RU" dirty="0"/>
              <a:t>Поднятие настроения ( Для чего еще собственно нужны игры)</a:t>
            </a:r>
          </a:p>
          <a:p>
            <a:r>
              <a:rPr lang="ru-RU" dirty="0"/>
              <a:t>Обучение искусственного интеллекта осуществляющего игру против игрока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90B9831-0B12-3053-6B20-D476039CF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827" y="2360043"/>
            <a:ext cx="2992492" cy="299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9815D37-E0E6-1BE2-5811-80D983084E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D4D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S Text"/>
              </a:rPr>
              <a:t>Описание</a:t>
            </a:r>
            <a:r>
              <a:rPr lang="ru-RU" b="1" i="0" dirty="0">
                <a:solidFill>
                  <a:srgbClr val="4D4D4D"/>
                </a:solidFill>
                <a:effectLst/>
                <a:latin typeface="YS Text"/>
              </a:rPr>
              <a:t> </a:t>
            </a:r>
            <a:r>
              <a:rPr lang="ru-RU" b="1" i="0" dirty="0">
                <a:solidFill>
                  <a:srgbClr val="4D4D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S Text"/>
              </a:rPr>
              <a:t>реализации</a:t>
            </a:r>
            <a:b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ru-RU" dirty="0"/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11D69932-52B7-392D-2D9C-A8ED26709C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5045" y="4415316"/>
            <a:ext cx="8045373" cy="742279"/>
          </a:xfrm>
        </p:spPr>
        <p:txBody>
          <a:bodyPr>
            <a:normAutofit fontScale="92500"/>
          </a:bodyPr>
          <a:lstStyle/>
          <a:p>
            <a:r>
              <a:rPr lang="ru-RU" b="0" i="0" dirty="0">
                <a:solidFill>
                  <a:srgbClr val="4D4D4D"/>
                </a:solidFill>
                <a:effectLst/>
                <a:latin typeface="YS Text"/>
              </a:rPr>
              <a:t>структура (классы) и особенности приложения, какие технологии использовались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6499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3A30CDE-3242-11CA-BF27-44FBA4C5C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3585" y="457199"/>
            <a:ext cx="4119073" cy="1196671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Начало работы над проектом и использованные библиотеки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62EF1F2-222D-21DE-C211-DC73E2357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ru-RU" dirty="0"/>
              <a:t>Импортируем библиотеки </a:t>
            </a:r>
            <a:r>
              <a:rPr lang="en-US" dirty="0"/>
              <a:t>Python </a:t>
            </a:r>
            <a:r>
              <a:rPr lang="ru-RU" dirty="0"/>
              <a:t>необходимые для работы нашего приложения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D75995E-5E8B-D6E1-1EA9-3B7FCBFAB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8630" y="3429000"/>
            <a:ext cx="2618912" cy="26189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42ED9B-0650-21B6-5BC6-FBF8C6CFBB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12" y="1405911"/>
            <a:ext cx="6788210" cy="339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945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801076-3B13-C736-EAA7-65F89BA1E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4834" y="487111"/>
            <a:ext cx="3092115" cy="568554"/>
          </a:xfrm>
        </p:spPr>
        <p:txBody>
          <a:bodyPr/>
          <a:lstStyle/>
          <a:p>
            <a:pPr algn="ctr"/>
            <a:r>
              <a:rPr lang="en-US" dirty="0"/>
              <a:t>Class Card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E5D61C9-5470-BFA1-CCBA-13F996968B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4834" y="1185859"/>
            <a:ext cx="3092115" cy="2787935"/>
          </a:xfrm>
        </p:spPr>
        <p:txBody>
          <a:bodyPr/>
          <a:lstStyle/>
          <a:p>
            <a:r>
              <a:rPr lang="ru-RU" dirty="0"/>
              <a:t>Класс </a:t>
            </a:r>
            <a:r>
              <a:rPr lang="en-US" dirty="0"/>
              <a:t>Card </a:t>
            </a:r>
            <a:r>
              <a:rPr lang="ru-RU" dirty="0"/>
              <a:t>реализует создание карты колоды, при инициализации у объекта класса создается путь к изображению для его последующей загрузки, масть карты, значение карты. Класс также содержит в себе некоторые методы используемые в механике игры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E3E3292-F31B-5903-7814-3912A0D636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8" t="13708" r="58786" b="24735"/>
          <a:stretch/>
        </p:blipFill>
        <p:spPr>
          <a:xfrm>
            <a:off x="1529696" y="1256231"/>
            <a:ext cx="4324173" cy="422162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3274FA6-3DD6-0B11-0341-577486867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5436" y="3973794"/>
            <a:ext cx="2563738" cy="256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121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90F3EF-44E1-9200-3CB0-7FB562CB9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5" y="119284"/>
            <a:ext cx="3092115" cy="833216"/>
          </a:xfrm>
        </p:spPr>
        <p:txBody>
          <a:bodyPr/>
          <a:lstStyle/>
          <a:p>
            <a:pPr algn="ctr"/>
            <a:r>
              <a:rPr lang="en-US" dirty="0"/>
              <a:t>Class</a:t>
            </a:r>
            <a:r>
              <a:rPr lang="ru-RU" dirty="0"/>
              <a:t> </a:t>
            </a:r>
            <a:r>
              <a:rPr lang="en-US" dirty="0"/>
              <a:t>Table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1F8C06-B9F2-CB1F-222A-3EF202E851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151676"/>
            <a:ext cx="3092115" cy="2540107"/>
          </a:xfrm>
        </p:spPr>
        <p:txBody>
          <a:bodyPr/>
          <a:lstStyle/>
          <a:p>
            <a:r>
              <a:rPr lang="ru-RU" dirty="0"/>
              <a:t>Класс </a:t>
            </a:r>
            <a:r>
              <a:rPr lang="en-US" dirty="0"/>
              <a:t>Table </a:t>
            </a:r>
            <a:r>
              <a:rPr lang="ru-RU" dirty="0"/>
              <a:t>отвечает за создание и отрисовку игрового стола. Он содержит в себе много разных методов, к примеру можно привести метод очистки стола, который очищает весь стол от карт и устанавливает на него пустые ячейки.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16C62FC-7B73-06E0-5716-3B8D93AAB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396" y="829785"/>
            <a:ext cx="5839440" cy="519843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45E7B13-6065-5983-7D1A-17E52C033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4787" y="3955991"/>
            <a:ext cx="2632817" cy="263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752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E93C97-7F35-7CD5-73FC-7549E252E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200"/>
            <a:ext cx="3092115" cy="643316"/>
          </a:xfrm>
        </p:spPr>
        <p:txBody>
          <a:bodyPr/>
          <a:lstStyle/>
          <a:p>
            <a:pPr algn="ctr"/>
            <a:r>
              <a:rPr lang="en-US" dirty="0"/>
              <a:t>Class</a:t>
            </a:r>
            <a:r>
              <a:rPr lang="ru-RU" dirty="0"/>
              <a:t> </a:t>
            </a:r>
            <a:r>
              <a:rPr lang="en-US" dirty="0"/>
              <a:t>Cell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BF17BE7-054E-A581-EBBC-094A2B202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4" y="1346917"/>
            <a:ext cx="3092115" cy="1994489"/>
          </a:xfrm>
        </p:spPr>
        <p:txBody>
          <a:bodyPr/>
          <a:lstStyle/>
          <a:p>
            <a:r>
              <a:rPr lang="ru-RU" dirty="0"/>
              <a:t>Класс </a:t>
            </a:r>
            <a:r>
              <a:rPr lang="en-US" dirty="0"/>
              <a:t>Cell </a:t>
            </a:r>
            <a:r>
              <a:rPr lang="ru-RU" dirty="0"/>
              <a:t>отвечает за отрисовку отдельной ячейки игрового стола, при инициализации и обновлении спрайтов стола, создаются объекты класса </a:t>
            </a:r>
            <a:r>
              <a:rPr lang="en-US" dirty="0"/>
              <a:t>Cell </a:t>
            </a:r>
            <a:r>
              <a:rPr lang="ru-RU" dirty="0"/>
              <a:t>для отрисовки карт на столе.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1CCF43F-0DD9-6116-7CA3-A21537B05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561" y="1100515"/>
            <a:ext cx="5367101" cy="465696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7989028-31A7-B7C9-BFC2-B8BBCC4AD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8538" y="3750892"/>
            <a:ext cx="2350806" cy="235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633704"/>
      </p:ext>
    </p:extLst>
  </p:cSld>
  <p:clrMapOvr>
    <a:masterClrMapping/>
  </p:clrMapOvr>
</p:sld>
</file>

<file path=ppt/theme/theme1.xml><?xml version="1.0" encoding="utf-8"?>
<a:theme xmlns:a="http://schemas.openxmlformats.org/drawingml/2006/main" name="Эмблема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Эмблема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Эмблема</Template>
  <TotalTime>76</TotalTime>
  <Words>563</Words>
  <Application>Microsoft Office PowerPoint</Application>
  <PresentationFormat>Широкоэкранный</PresentationFormat>
  <Paragraphs>52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8" baseType="lpstr">
      <vt:lpstr>Arial</vt:lpstr>
      <vt:lpstr>Corbel</vt:lpstr>
      <vt:lpstr>Gill Sans MT</vt:lpstr>
      <vt:lpstr>Impact</vt:lpstr>
      <vt:lpstr>YS Text</vt:lpstr>
      <vt:lpstr>Эмблема</vt:lpstr>
      <vt:lpstr>«Дурак»</vt:lpstr>
      <vt:lpstr>ВВедение</vt:lpstr>
      <vt:lpstr>Идея проекта</vt:lpstr>
      <vt:lpstr>Решение задач с помощью «Durak»</vt:lpstr>
      <vt:lpstr>Описание реализации </vt:lpstr>
      <vt:lpstr>Начало работы над проектом и использованные библиотеки python</vt:lpstr>
      <vt:lpstr>Class Card</vt:lpstr>
      <vt:lpstr>Class Table</vt:lpstr>
      <vt:lpstr>Class Cell</vt:lpstr>
      <vt:lpstr>Class CArdcell</vt:lpstr>
      <vt:lpstr>Class Prewiew</vt:lpstr>
      <vt:lpstr>Class CArdsdeck</vt:lpstr>
      <vt:lpstr>Class basket</vt:lpstr>
      <vt:lpstr>Class Bot</vt:lpstr>
      <vt:lpstr>Class Player</vt:lpstr>
      <vt:lpstr>Class Button</vt:lpstr>
      <vt:lpstr>Функция write_result</vt:lpstr>
      <vt:lpstr>Функция check_win</vt:lpstr>
      <vt:lpstr>Основной игровой цикл</vt:lpstr>
      <vt:lpstr>Заключение</vt:lpstr>
      <vt:lpstr>Выводы </vt:lpstr>
      <vt:lpstr>Возможности для доработки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«Дурак»</dc:title>
  <dc:creator>Comper 123</dc:creator>
  <cp:lastModifiedBy>Comper 123</cp:lastModifiedBy>
  <cp:revision>52</cp:revision>
  <dcterms:created xsi:type="dcterms:W3CDTF">2024-01-10T23:10:24Z</dcterms:created>
  <dcterms:modified xsi:type="dcterms:W3CDTF">2024-01-11T00:26:34Z</dcterms:modified>
</cp:coreProperties>
</file>

<file path=docProps/thumbnail.jpeg>
</file>